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5B444-54FC-4648-9C18-6CF97FCD6625}" type="datetimeFigureOut">
              <a:rPr lang="ru-RU" smtClean="0"/>
              <a:pPr/>
              <a:t>11.12.2011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A164B-632F-4841-A6A8-CB998FB00E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5B444-54FC-4648-9C18-6CF97FCD6625}" type="datetimeFigureOut">
              <a:rPr lang="ru-RU" smtClean="0"/>
              <a:pPr/>
              <a:t>11.12.2011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A164B-632F-4841-A6A8-CB998FB00E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5B444-54FC-4648-9C18-6CF97FCD6625}" type="datetimeFigureOut">
              <a:rPr lang="ru-RU" smtClean="0"/>
              <a:pPr/>
              <a:t>11.12.2011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A164B-632F-4841-A6A8-CB998FB00E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5B444-54FC-4648-9C18-6CF97FCD6625}" type="datetimeFigureOut">
              <a:rPr lang="ru-RU" smtClean="0"/>
              <a:pPr/>
              <a:t>11.12.2011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A164B-632F-4841-A6A8-CB998FB00E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5B444-54FC-4648-9C18-6CF97FCD6625}" type="datetimeFigureOut">
              <a:rPr lang="ru-RU" smtClean="0"/>
              <a:pPr/>
              <a:t>11.12.2011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A164B-632F-4841-A6A8-CB998FB00E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5B444-54FC-4648-9C18-6CF97FCD6625}" type="datetimeFigureOut">
              <a:rPr lang="ru-RU" smtClean="0"/>
              <a:pPr/>
              <a:t>11.12.2011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A164B-632F-4841-A6A8-CB998FB00E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5B444-54FC-4648-9C18-6CF97FCD6625}" type="datetimeFigureOut">
              <a:rPr lang="ru-RU" smtClean="0"/>
              <a:pPr/>
              <a:t>11.12.2011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A164B-632F-4841-A6A8-CB998FB00E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5B444-54FC-4648-9C18-6CF97FCD6625}" type="datetimeFigureOut">
              <a:rPr lang="ru-RU" smtClean="0"/>
              <a:pPr/>
              <a:t>11.12.2011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A164B-632F-4841-A6A8-CB998FB00E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5B444-54FC-4648-9C18-6CF97FCD6625}" type="datetimeFigureOut">
              <a:rPr lang="ru-RU" smtClean="0"/>
              <a:pPr/>
              <a:t>11.12.2011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A164B-632F-4841-A6A8-CB998FB00E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5B444-54FC-4648-9C18-6CF97FCD6625}" type="datetimeFigureOut">
              <a:rPr lang="ru-RU" smtClean="0"/>
              <a:pPr/>
              <a:t>11.12.2011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A164B-632F-4841-A6A8-CB998FB00E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5B444-54FC-4648-9C18-6CF97FCD6625}" type="datetimeFigureOut">
              <a:rPr lang="ru-RU" smtClean="0"/>
              <a:pPr/>
              <a:t>11.12.2011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A164B-632F-4841-A6A8-CB998FB00E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D5B444-54FC-4648-9C18-6CF97FCD6625}" type="datetimeFigureOut">
              <a:rPr lang="ru-RU" smtClean="0"/>
              <a:pPr/>
              <a:t>11.12.2011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2A164B-632F-4841-A6A8-CB998FB00E9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dissolv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285727"/>
            <a:ext cx="9415474" cy="642965"/>
          </a:xfrm>
        </p:spPr>
        <p:txBody>
          <a:bodyPr>
            <a:noAutofit/>
          </a:bodyPr>
          <a:lstStyle/>
          <a:p>
            <a:r>
              <a:rPr lang="ru-RU" sz="8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ook Antiqua" pitchFamily="18" charset="0"/>
                <a:cs typeface="Estrangelo Edessa" pitchFamily="66"/>
              </a:rPr>
              <a:t>Зимушка- зима!</a:t>
            </a:r>
            <a:endParaRPr lang="ru-RU" sz="8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Book Antiqua" pitchFamily="18" charset="0"/>
              <a:cs typeface="Estrangelo Edessa" pitchFamily="66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557e3f4bfa93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042" y="1214422"/>
            <a:ext cx="5357850" cy="564357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СИНКВЕЙН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ТЕМА (ЗИМА)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ТРИ ПРИЛАГАТЕЛЬНЫХ   (КАКАЯ?)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ТРИ ГЛАГОЛА (ЧТО ДЕЛАЕТ? ИЛИ ДЕЛАЛА? ИЛИ СДЕЛАЛА?)</a:t>
            </a:r>
          </a:p>
          <a:p>
            <a:pPr marL="514350" indent="-514350">
              <a:buNone/>
            </a:pP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4. ПРЕДЛОЖЕНИЕ ИЗ ЧЕТЫРЁХ СЛОВ О ЗИМЕ.</a:t>
            </a:r>
          </a:p>
          <a:p>
            <a:pPr marL="514350" indent="-514350" algn="ctr">
              <a:buNone/>
            </a:pP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5. ВЫВОД (ЭМОЦИОНАЛЬНЫЙ ВСПЛЕСК)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0_4bc31_2300c089_X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388" y="0"/>
            <a:ext cx="2286016" cy="2176838"/>
          </a:xfrm>
          <a:prstGeom prst="rect">
            <a:avLst/>
          </a:prstGeom>
        </p:spPr>
      </p:pic>
      <p:pic>
        <p:nvPicPr>
          <p:cNvPr id="5" name="Рисунок 4" descr="0_4bc31_2300c089_X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72050"/>
            <a:ext cx="2071670" cy="178595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Декабрь- шапка зимы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Содержимое 3" descr="125882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44" y="1643050"/>
            <a:ext cx="8643998" cy="50006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Январь- сердце зимы.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" name="Содержимое 3" descr="9384975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1214422"/>
            <a:ext cx="8143932" cy="55007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Февраль- зиму выдувает.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" name="Содержимое 3" descr="0_6872c_396300a8_XL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00298" y="1142984"/>
            <a:ext cx="3929090" cy="5286388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214290"/>
            <a:ext cx="9001156" cy="598331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 декабре зима стелет холсты, а мороз наводит мосты.</a:t>
            </a:r>
          </a:p>
          <a:p>
            <a:pPr algn="ctr">
              <a:buNone/>
            </a:pPr>
            <a:endParaRPr lang="ru-RU" sz="40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>
              <a:buNone/>
            </a:pPr>
            <a:endParaRPr lang="ru-RU" sz="40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>
              <a:buNone/>
            </a:pPr>
            <a:endParaRPr lang="ru-RU" sz="40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>
              <a:buNone/>
            </a:pPr>
            <a:endParaRPr lang="ru-RU" sz="40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>
              <a:buNone/>
            </a:pPr>
            <a:r>
              <a:rPr lang="ru-RU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Январь году начало, зиме середина.</a:t>
            </a:r>
          </a:p>
          <a:p>
            <a:pPr>
              <a:buNone/>
            </a:pPr>
            <a:endParaRPr lang="ru-RU" sz="40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>
              <a:buNone/>
            </a:pPr>
            <a:r>
              <a:rPr lang="ru-RU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У февраля два друга-  метель да вьюга</a:t>
            </a:r>
            <a:endParaRPr lang="ru-RU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" name="Рисунок 3" descr="23139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3438" y="1000108"/>
            <a:ext cx="3813048" cy="3736848"/>
          </a:xfrm>
          <a:prstGeom prst="rect">
            <a:avLst/>
          </a:prstGeom>
        </p:spPr>
      </p:pic>
      <p:pic>
        <p:nvPicPr>
          <p:cNvPr id="5" name="Рисунок 4" descr="0_4bc31_2300c089_X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786" y="1928802"/>
            <a:ext cx="2261839" cy="2571768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5468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428604"/>
            <a:ext cx="7929618" cy="632942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456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142852"/>
            <a:ext cx="8786874" cy="671514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Снегопад- умеренный снег.</a:t>
            </a:r>
            <a:br>
              <a:rPr lang="ru-RU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Метель -  сильный ветер со снегом.</a:t>
            </a:r>
            <a:br>
              <a:rPr lang="ru-RU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Вьюга- снежная буря. </a:t>
            </a:r>
            <a:endParaRPr lang="ru-RU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" name="Содержимое 3" descr="1301341247_nochnaja-mete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7356" y="2214554"/>
            <a:ext cx="5432514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ec1246237dc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4480" y="0"/>
            <a:ext cx="5000660" cy="68580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</TotalTime>
  <Words>82</Words>
  <Application>Microsoft Office PowerPoint</Application>
  <PresentationFormat>Экран (4:3)</PresentationFormat>
  <Paragraphs>19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Зимушка- зима!</vt:lpstr>
      <vt:lpstr>Декабрь- шапка зимы.</vt:lpstr>
      <vt:lpstr>Январь- сердце зимы.</vt:lpstr>
      <vt:lpstr>Февраль- зиму выдувает.</vt:lpstr>
      <vt:lpstr>Слайд 5</vt:lpstr>
      <vt:lpstr>Слайд 6</vt:lpstr>
      <vt:lpstr>Слайд 7</vt:lpstr>
      <vt:lpstr>Снегопад- умеренный снег. Метель -  сильный ветер со снегом. Вьюга- снежная буря. </vt:lpstr>
      <vt:lpstr>Слайд 9</vt:lpstr>
      <vt:lpstr>СИНКВЕЙН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Зимушка- зима!</dc:title>
  <dc:creator>Admin</dc:creator>
  <cp:lastModifiedBy>Admin</cp:lastModifiedBy>
  <cp:revision>23</cp:revision>
  <dcterms:created xsi:type="dcterms:W3CDTF">2011-12-10T19:01:16Z</dcterms:created>
  <dcterms:modified xsi:type="dcterms:W3CDTF">2011-12-11T15:49:55Z</dcterms:modified>
</cp:coreProperties>
</file>